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56" r:id="rId2"/>
    <p:sldId id="269" r:id="rId3"/>
    <p:sldId id="270" r:id="rId4"/>
    <p:sldId id="281" r:id="rId5"/>
    <p:sldId id="261" r:id="rId6"/>
    <p:sldId id="258" r:id="rId7"/>
    <p:sldId id="257" r:id="rId8"/>
    <p:sldId id="278" r:id="rId9"/>
    <p:sldId id="259" r:id="rId10"/>
    <p:sldId id="271" r:id="rId11"/>
    <p:sldId id="272" r:id="rId12"/>
    <p:sldId id="273" r:id="rId13"/>
    <p:sldId id="274" r:id="rId14"/>
    <p:sldId id="260" r:id="rId15"/>
    <p:sldId id="276" r:id="rId16"/>
    <p:sldId id="267" r:id="rId17"/>
    <p:sldId id="277" r:id="rId18"/>
    <p:sldId id="265" r:id="rId19"/>
    <p:sldId id="263" r:id="rId20"/>
    <p:sldId id="262" r:id="rId21"/>
    <p:sldId id="264" r:id="rId22"/>
    <p:sldId id="280" r:id="rId23"/>
    <p:sldId id="279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30T23:47:57.8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2599 995 24575,'65'-1'0,"0"-2"0,0-4 0,99-22 0,-76 13 0,0 5 0,1 4 0,142 5 0,11 0 0,-205 0 0,0-1 0,-1-2 0,56-14 0,-90 19 0,-1 0 0,0-1 0,0 1 0,0 0 0,1 0 0,-1-1 0,0 1 0,0-1 0,0 1 0,0-1 0,0 0 0,0 1 0,0-1 0,0 0 0,0 0 0,0 0 0,2-1 0,-18-5 0,-40 3 0,-337 20 0,257-6 0,21 3 0,67-7 0,0-2 0,-55-1 0,99-3 0,1 0 0,-1-1 0,1 1 0,-1-1 0,1 1 0,-1-1 0,1 0 0,0 0 0,-1 0 0,1 0 0,0 0 0,0 0 0,0-1 0,0 1 0,0-1 0,0 1 0,0-1 0,0 0 0,1 0 0,-1 0 0,1 0 0,-3-3 0,1-3 0,-1 0 0,2 0 0,-1 0 0,1 0 0,-2-11 0,-2-10 0,5 27 0,0 0 0,1 0 0,0 0 0,-1 0 0,1 0 0,0 0 0,0 0 0,0 0 0,0 0 0,0 0 0,1 0 0,-1 0 0,1 0 0,-1 0 0,1 0 0,0 1 0,0-1 0,-1 0 0,1 0 0,0 1 0,1-1 0,-1 0 0,0 1 0,0-1 0,1 1 0,-1 0 0,1-1 0,-1 1 0,1 0 0,0 0 0,-1 0 0,1 0 0,0 0 0,0 0 0,0 0 0,-1 1 0,1-1 0,0 1 0,0 0 0,3-1 0,10-2 0,1 1 0,1 0 0,-1 2 0,17 0 0,-15 1 0,157-2 0,461 12 0,-498-2 0,-1 6 0,208 51 0,-300-50 0,-45-16 0,0 0 0,0 0 0,-1 0 0,1 0 0,0 0 0,-1 0 0,1 0 0,0 0 0,0 0 0,-1 0 0,1 0 0,0 1 0,0-1 0,-1 0 0,1 0 0,0 0 0,0 0 0,-1 0 0,1 1 0,0-1 0,0 0 0,0 0 0,-1 0 0,1 1 0,0-1 0,0 0 0,0 0 0,0 0 0,0 1 0,-1-1 0,1 0 0,0 0 0,0 1 0,0-1 0,0 0 0,0 1 0,0-1 0,0 0 0,0 0 0,0 1 0,0-1 0,0 0 0,0 0 0,0 1 0,0-1 0,0 0 0,0 1 0,0-1 0,1 0 0,-1 0 0,0 1 0,0-1 0,0 0 0,0 0 0,0 0 0,1 1 0,-1-1 0,0 0 0,0 0 0,0 0 0,1 1 0,-1-1 0,0 0 0,0 0 0,1 0 0,-1 0 0,1 0 0,-27 5 0,-394 0 0,234-9 0,-46 3 0,1600 1 0,-1339 3 0,-29-3 0,1 0 0,-1 1 0,0-1 0,0 0 0,0 0 0,0 0 0,0 1 0,0-1 0,0 0 0,0 0 0,0 0 0,0 1 0,0-1 0,0 0 0,0 0 0,0 0 0,0 1 0,0-1 0,0 0 0,0 0 0,0 0 0,0 0 0,-1 1 0,1-1 0,0 0 0,0 0 0,0 0 0,0 0 0,0 1 0,0-1 0,-1 0 0,1 0 0,0 0 0,0 0 0,0 0 0,0 0 0,-1 1 0,1-1 0,0 0 0,0 0 0,0 0 0,-1 0 0,1 0 0,0 0 0,0 0 0,0 0 0,-1 0 0,1 0 0,0 0 0,0 0 0,0 0 0,-1 0 0,1 0 0,0 0 0,0 0 0,-58 16 0,38-10 0,-46 17 0,1 4 0,2 3 0,-105 66 0,-36 18 0,161-93 0,0-1 0,-2-2 0,-85 23 0,69-23 0,16-6 0,52-19 0,30-15 0,1193-595-658,26 62 1,-1215 537 657,10-3 0,53-31 0,-103 51 3,1 1 0,-1 0 0,0-1 0,0 1 0,0-1 0,0 1 0,0-1 0,0 1 0,0-1 0,-1 0 0,1 0 0,0 1 0,0-1 0,0 0 0,-1 0 0,1 0 0,0 0 0,-1 0 0,1 0 0,-1 0 0,1 0 0,-1 0 0,1 0 0,-1-1-1,-1 1 10,0 0 0,0 1-1,0-1 1,0 1 0,0-1-1,-1 1 1,1-1 0,0 1-1,0 0 1,-1 0 0,1-1-1,0 1 1,0 0-1,-1 0 1,1 0 0,-2 1-1,-61 6 591,-192 56-138,69-13-487,91-29 23,2 4 0,0 5 0,-99 45 0,30 7 0,4 6 0,5 8 0,-262 210 0,410-300 0,-2 0 0,1 0 0,0 0 0,1 1 0,0-1 0,-10 14 0,16-19 0,-1-1 0,1 1 0,0 0 0,-1-1 0,1 1 0,0-1 0,0 1 0,-1 0 0,1-1 0,0 1 0,0 0 0,0-1 0,0 1 0,0 0 0,0-1 0,0 1 0,0 0 0,0-1 0,0 1 0,0 0 0,1-1 0,-1 1 0,0 0 0,0-1 0,1 1 0,-1-1 0,0 1 0,1-1 0,-1 1 0,0 0 0,2 0 0,22 8 0,35-8 0,-58-1 0,77-7 0,1-4 0,80-22 0,150-53 0,84-43 0,-323 111 0,-69 17 0,1 1 0,-1-1 0,0 1 0,0 0 0,1 0 0,-1 0 0,0 0 0,1 0 0,-1 0 0,0 0 0,0 0 0,1 0 0,-1 1 0,0-1 0,0 0 0,1 1 0,-1-1 0,0 1 0,0 0 0,0-1 0,0 1 0,1 1 0,-1-1 0,-1 0 0,0 1 0,0-1 0,0 0 0,0 1 0,0-1 0,0 0 0,0 0 0,0 1 0,0-1 0,0 0 0,-1 1 0,1-1 0,-1 0 0,1 0 0,-1 0 0,1 1 0,-1-1 0,0 0 0,-1 1 0,-14 22 0,-2 0 0,-1-2 0,0 0 0,-38 31 0,21-20 0,-270 239 0,113-104 0,190-166 0,0 1 0,0 0 0,0 0 0,0 1 0,0-1 0,0 0 0,1 1 0,0 0 0,0 0 0,-3 7 0,4-10 0,1-1 0,0 1 0,0-1 0,0 1 0,0-1 0,0 1 0,0-1 0,0 1 0,0-1 0,0 1 0,1-1 0,-1 1 0,0-1 0,0 1 0,0-1 0,1 1 0,-1-1 0,0 1 0,0-1 0,1 0 0,-1 1 0,0-1 0,1 1 0,-1-1 0,0 0 0,1 1 0,-1-1 0,1 0 0,-1 0 0,1 1 0,2 0 0,-1-1 0,0 1 0,1-1 0,-1 1 0,1-1 0,-1 0 0,0 0 0,1 0 0,-1 0 0,5-1 0,12-4 0,1-1 0,-1 0 0,-1-2 0,1 0 0,-1-1 0,21-14 0,-2 3 0,254-163 0,-14 7 0,-59 67 0,-114 60 0,117-75 0,-216 120 0,1 1 0,-1-1 0,0 0 0,0-1 0,7-8 0,-12 13 0,1 0 0,-1-1 0,0 1 0,0 0 0,0-1 0,1 1 0,-1-1 0,0 1 0,0-1 0,0 1 0,0 0 0,0-1 0,0 1 0,0-1 0,0 1 0,0-1 0,0 1 0,0-1 0,0 1 0,0-1 0,0 1 0,0 0 0,0-1 0,0 1 0,0-1 0,-1 1 0,1 0 0,0-1 0,0 1 0,-1-1 0,1 1 0,0 0 0,-1-1 0,1 1 0,0 0 0,-1-1 0,1 1 0,0 0 0,-1 0 0,1-1 0,0 1 0,-1 0 0,1 0 0,-1 0 0,1 0 0,-1-1 0,1 1 0,-1 0 0,1 0 0,0 0 0,-1 0 0,1 0 0,-1 0 0,1 0 0,-1 0 0,0 1 0,-30-2 0,31 1 0,-36 4 0,0 1 0,0 2 0,1 2 0,0 1 0,-59 25 0,-161 95 0,217-106 0,-45 37 0,48-35 0,-52 32 0,73-50 0,1-2 0,-1 0 0,0 0 0,0-1 0,0-1 0,-1-1 0,1 0 0,-17 1 0,-355-2 0,307-4 0,-602-53 0,269 14 0,-302 7 0,629 32 0,0-3 0,0-3 0,-109-27 0,-11-9 0,-266-21 0,-136 44 0,535 17 0,62 1 0,13 0 0,24-1 0,359-9 0,-180 11 0,710-20 0,-895 22 0,-21 0 0,0 1 0,0-1 0,0 0 0,0 0 0,0 0 0,0 0 0,0 0 0,0 0 0,0 0 0,0 0 0,0 0 0,0 0 0,0 0 0,0 0 0,0 0 0,0 0 0,0 0 0,0 0 0,0 1 0,0-1 0,0 0 0,0 0 0,0 0 0,0 0 0,0 0 0,0 0 0,0 0 0,0 0 0,0 0 0,0 0 0,0 0 0,0 0 0,0 0 0,0 0 0,0 1 0,0-1 0,0 0 0,0 0 0,0 0 0,0 0 0,0 0 0,0 0 0,0 0 0,0 0 0,0 0 0,0 0 0,0 0 0,1 0 0,-1 0 0,0 0 0,0 0 0,-32 9 0,11-4 0,-622 195 0,211-60 0,117-49 0,-199 64 0,484-146 0,19-6 0,-1 0 0,1 1 0,0 0 0,0 1 0,0 0 0,1 0 0,0 1 0,0 1 0,-16 13 0,26-20 0,-1 0 0,1 1 0,0-1 0,0 0 0,-1 0 0,1 1 0,0-1 0,0 0 0,0 1 0,-1-1 0,1 0 0,0 1 0,0-1 0,0 0 0,0 1 0,0-1 0,0 0 0,0 1 0,0-1 0,0 1 0,0-1 0,0 0 0,0 1 0,0-1 0,0 0 0,0 1 0,0-1 0,0 0 0,0 1 0,0-1 0,0 0 0,1 1 0,-1-1 0,0 1 0,15 6 0,22-2 0,-35-5 0,330-2 0,-9 0 0,-318 2 0,1 1 0,0-1 0,-1 1 0,1 0 0,-1 1 0,1-1 0,-1 1 0,1 0 0,-1 0 0,7 4 0,-10-4 0,1 0 0,-1 0 0,0 1 0,1-1 0,-1 1 0,0-1 0,0 1 0,-1 0 0,1-1 0,0 1 0,-1 0 0,0 0 0,0 0 0,0 0 0,0 1 0,0-1 0,-1 0 0,1 0 0,-1 6 0,-3 88 0,-1 8 0,4-96 0,1 0 0,0-1 0,1 1 0,0 0 0,0-1 0,1 1 0,0-1 0,0 0 0,6 9 0,14 10 0,-21-26 0,-1 0 0,1 0 0,-1 1 0,0-1 0,0 0 0,0 0 0,0 1 0,0-1 0,0 0 0,0 1 0,0-1 0,0 1 0,0 2 0,-2-2 0,0-1 0,0 0 0,0 0 0,0-1 0,0 1 0,0 0 0,0 0 0,0 0 0,-1-1 0,1 1 0,0-1 0,-1 1 0,1-1 0,0 1 0,-1-1 0,1 0 0,0 1 0,-1-1 0,1 0 0,-1 0 0,1 0 0,-1 0 0,-1-1 0,-24 3 0,0-2 0,0-1 0,0-1 0,-38-7 0,-108-33 0,95 21 0,68 16 0,12 0 0,21-6 0,-19 9 0,207-76 0,2 8 0,267-49 0,-393 103 0,81-18 0,-246 57 0,29-4 0,-104 47 0,137-57 0,-1 1 0,2 0 0,-1 1 0,2 1 0,-1 1 0,-22 25 0,14-10 0,-91 102 0,97-113 0,-1-1 0,0 0 0,-1-1 0,-42 24 0,52-34 0,-1-1 0,-1-1 0,1 0 0,0-1 0,-1 0 0,0 0 0,1-1 0,-1 0 0,0-1 0,1-1 0,-1 1 0,0-2 0,-15-3 0,-16-5 0,-81-32 0,83 28 0,-108-32 0,-3 7 0,-241-31 0,334 65 0,-1 1 0,-61 6 0,64 0 0,0-2 0,-81-11 0,39 0-47,-1 4 0,-107 8 0,88 0-1177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30T23:55:06.64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295 0 24575,'-1'15'0,"-1"0"0,-1 0 0,0 0 0,-10 28 0,-7 37 0,15-27 0,4-33 0,-1-1 0,-1 1 0,0-1 0,-10 27 0,4-16 0,1 0 0,-6 53 0,9-49 0,-19 66 0,17-71 0,2 0 0,0 1 0,3 0 0,0 0 0,2 0 0,3 36 0,0 17 0,-1-9 0,0-38 0,-1-1 0,-2 1 0,-8 47 0,7-74 0,-1 0 0,-1-1 0,1 1 0,-1-1 0,0 0 0,-1-1 0,0 1 0,0-1 0,-1 0 0,0 0 0,0 0 0,-9 6 0,4-3 0,2 1 0,-1 0 0,-13 20 0,19-22 0,0-1 0,1 1 0,0-1 0,0 1 0,1 0 0,0 0 0,0 0 0,0 18 0,5 82 0,1-48 0,-4 73-1365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30T23:55:10.1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83 0 24575,'-1'15'0,"1"-1"0,1 1 0,0 0 0,1-1 0,0 1 0,1-1 0,1 0 0,0 0 0,1 0 0,13 24 0,1-1 0,-8-15 0,1 0 0,26 34 0,-32-49 0,0 0 0,0-1 0,1 0 0,0 0 0,0 0 0,1-1 0,-1 0 0,1 0 0,1-1 0,-1 0 0,10 3 0,-12-5 0,1 0 0,0 0 0,0 1 0,0 0 0,0 0 0,-1 1 0,12 8 0,-16-11 0,-1 1 0,0-1 0,1 1 0,-1 0 0,0 0 0,0 0 0,0 0 0,0 0 0,0 0 0,0 0 0,-1 0 0,1 0 0,0 0 0,-1 0 0,0 0 0,0 0 0,0 1 0,1-1 0,-2 0 0,1 0 0,0 0 0,0 0 0,-1 0 0,1 1 0,-1-1 0,0 0 0,0 0 0,-1 3 0,-7 11 0,0-1 0,-1 0 0,-1 0 0,0-1 0,-1 0 0,-1-1 0,0 0 0,0-1 0,-27 17 0,19-12 0,0 0 0,1 1 0,-28 33 0,28-23 0,12-16 0,0-1 0,0 0 0,-1 0 0,-1-1 0,1 0 0,-18 12 0,27-22 0,0 1 0,-1-1 0,1 0 0,-1 1 0,1-1 0,0 0 0,-1 0 0,1 1 0,-1-1 0,1 0 0,-1 0 0,1 0 0,-1 1 0,1-1 0,-1 0 0,1 0 0,-1 0 0,1 0 0,-1 0 0,0 0 0,1 0 0,-1 0 0,1 0 0,-1 0 0,1-1 0,-1 1 0,1 0 0,-1 0 0,1 0 0,-1-1 0,1 1 0,0 0 0,-1 0 0,1-1 0,-1 0 0,-5-20 0,12-33 0,-6 51 0,11-57-22,-4 21-649,4-48-1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30T23:48:06.2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4656 58 24575,'-228'7'0,"183"-3"0,0 2 0,0 2 0,-54 17 0,69-17 0,23-7 0,1 0 0,0 1 0,-1-1 0,1 1 0,0 1 0,0-1 0,1 1 0,-1 0 0,1 0 0,-6 5 0,10-8 0,1 0 0,0 1 0,-1-1 0,1 1 0,0-1 0,-1 1 0,1-1 0,0 1 0,0 0 0,-1-1 0,1 1 0,0-1 0,0 1 0,0-1 0,0 1 0,0 0 0,0-1 0,0 1 0,0-1 0,0 1 0,0-1 0,0 1 0,0 0 0,0-1 0,1 1 0,-1-1 0,0 1 0,0-1 0,1 1 0,-1-1 0,0 1 0,1-1 0,-1 1 0,0-1 0,1 1 0,-1-1 0,1 1 0,-1-1 0,1 0 0,-1 1 0,1-1 0,0 1 0,24 12 0,115 29 0,-96-31 0,-76-7 0,-27-1 0,-95-5 0,-399 17 0,501-9 0,-98-1 0,148-5 0,0 0 0,-1 0 0,1 0 0,0-1 0,0 1 0,-1 0 0,1-1 0,0 0 0,0 1 0,0-1 0,0 0 0,-1 0 0,1 0 0,1-1 0,-4-1 0,5 3 0,-1-1 0,1 0 0,0 1 0,0-1 0,-1 0 0,1 0 0,0 1 0,0-1 0,0 0 0,0 0 0,0 1 0,0-1 0,0 0 0,0 1 0,0-1 0,0 0 0,1 0 0,-1 1 0,0-1 0,0 0 0,1 1 0,-1-1 0,0 0 0,1 1 0,-1-1 0,1 1 0,-1-1 0,1 0 0,0 0 0,5-5 0,0 1 0,0 0 0,0 0 0,1 0 0,0 1 0,14-7 0,9-1 0,1 1 0,1 2 0,0 1 0,0 1 0,1 2 0,-1 1 0,1 2 0,52 2 0,-485 0 0,169 2 0,108 0 0,-138-4 0,180-11 0,58 9 0,0 0 0,-25 0 0,-84 2 0,30 2 0,-184-23 0,118-10 0,-45-7 0,134 33 0,0 3 0,-81 7 0,24 0 0,-339-3 0,472 0 0,0 0 0,-1 1 0,1-1 0,-1 1 0,1 0 0,-1-1 0,1 2 0,0-1 0,0 0 0,0 1 0,-1-1 0,1 1 0,1 0 0,-1 0 0,0 0 0,0 0 0,1 0 0,-1 1 0,-3 4 0,-1 4 0,0 0 0,1 0 0,0 0 0,-5 16 0,-13 25 0,11-32 0,-44 85 0,51-93 0,1 0 0,1 0 0,0 0 0,0 1 0,2 0 0,-3 26 0,5-38 0,-1 1 0,1-1 0,0 1 0,1-1 0,-1 1 0,0-1 0,0 1 0,1-1 0,-1 0 0,1 1 0,-1-1 0,1 1 0,-1-1 0,1 0 0,0 0 0,0 1 0,0-1 0,-1 0 0,1 0 0,0 0 0,1 0 0,-1 0 0,0 0 0,2 1 0,0 0 0,0-1 0,0 0 0,0 0 0,0 0 0,0-1 0,1 1 0,-1-1 0,0 0 0,0 1 0,7-2 0,7-1 0,1-1 0,-1-1 0,22-8 0,-33 11 0,75-21 0,0 3 0,2 4 0,0 4 0,0 3 0,104 4 0,650 6 0,-753 4 0,123 25 0,-103-15 0,-1456-18 0,789 2 0,543 0 0,-1 0 0,1 1 0,0 1 0,0 1 0,1 1 0,-1 1 0,1 1 0,-1 0 0,-34 17 0,23-6 0,0 1 0,1 1 0,1 2 0,1 1 0,1 1 0,-40 45 0,65-67 0,1 0 0,-1 1 0,1 0 0,-1-1 0,1 1 0,0 0 0,0-1 0,0 1 0,0 0 0,0 0 0,0 0 0,0 0 0,1 0 0,-1 0 0,1 0 0,-1 0 0,1 0 0,0 0 0,0 0 0,0 1 0,0-1 0,0 0 0,0 0 0,0 0 0,1 0 0,-1 0 0,1 0 0,0 0 0,0 0 0,-1 0 0,1 0 0,0 0 0,1 0 0,-1-1 0,0 1 0,0 0 0,1-1 0,-1 1 0,1-1 0,0 0 0,-1 1 0,1-1 0,0 0 0,3 2 0,10 5 0,0-1 0,0-1 0,1 0 0,28 6 0,-19-6 0,16 3 0,1-2 0,-1-2 0,1-1 0,0-3 0,59-4 0,-7 0 0,479 3 0,-573 0 0,0 1 0,0-1 0,1 0 0,-1 0 0,0 0 0,0 1 0,0-1 0,0 0 0,0 0 0,1 0 0,-1 1 0,0-1 0,0 0 0,0 0 0,0 1 0,0-1 0,0 0 0,0 0 0,0 0 0,0 1 0,0-1 0,0 0 0,0 0 0,0 1 0,0-1 0,0 0 0,0 0 0,0 1 0,0-1 0,-1 0 0,1 0 0,0 0 0,0 1 0,0-1 0,0 0 0,0 0 0,-1 0 0,1 1 0,0-1 0,0 0 0,0 0 0,-1 0 0,1 0 0,0 0 0,0 1 0,0-1 0,-1 0 0,1 0 0,0 0 0,0 0 0,-1 0 0,1 0 0,0 0 0,0 0 0,0 0 0,-1 0 0,1 0 0,0 0 0,0 0 0,-1 0 0,1 0 0,0 0 0,0 0 0,-1 0 0,1 0 0,0 0 0,0-1 0,-1 1 0,24 11 0,285 27 0,-112-22 0,249-11 0,-241-7 0,-168 4 0,0 2 0,72 16 0,-72-11 0,0-2 0,0-2 0,39 1 0,26-8 0,95 3 0,-159 8 0,-29-2 0,-26-1 0,6-5 0,-1-1 0,1 0 0,0-1 0,0 0 0,0-1 0,0 0 0,0-1 0,1-1 0,-1 0 0,1 0 0,0-1 0,0 0 0,-15-11 0,-11-9 0,1-1 0,-42-42 0,51 44 0,20 19-91,0-1 0,0-1 0,0 1 0,1-1 0,0 0 0,0-1 0,0 1 0,1-1 0,1 0 0,-1-1 0,1 1 0,1-1 0,-1 0 0,-3-17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30T23:50:09.5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339 0 24575,'-1'1'0,"0"-1"0,0 1 0,0-1 0,1 1 0,-1-1 0,0 1 0,0 0 0,1-1 0,-1 1 0,0 0 0,1-1 0,-1 1 0,1 0 0,-1 0 0,1 0 0,-1-1 0,1 1 0,0 0 0,-1 0 0,1 0 0,0 0 0,0 0 0,0 0 0,-1 0 0,1 1 0,-4 31 0,4-29 0,-5 229 0,3-42 0,1-177 0,0 0 0,-1 0 0,-1 0 0,0 0 0,-1 0 0,-1-1 0,0 0 0,-1 0 0,0 0 0,-1 0 0,-1-1 0,-13 18 0,-1 6 0,24-39 0,-1 0 0,1 0 0,-1-1 0,0 1 0,0 0 0,0 0 0,0-1 0,-1 1 0,1 0 0,-1-1 0,0 1 0,0 0 0,0-1 0,0 1 0,-2-5 0,-11-56 0,12 59 0,-27-84 0,-59-129 0,-1 1 0,80 197 114,5 18-322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30T23:50:11.28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306 0 24575,'-3'1'0,"-1"-1"0,1 1 0,0 0 0,-1 0 0,1 0 0,0 0 0,0 0 0,0 1 0,0 0 0,0-1 0,0 1 0,0 0 0,0 1 0,1-1 0,-1 0 0,1 1 0,0-1 0,0 1 0,0 0 0,0 0 0,-3 5 0,-5 10 0,1 1 0,-10 32 0,5-14 0,2-9 0,9-19 0,-1 0 0,0 0 0,0-1 0,-1 0 0,-5 9 0,7-14 0,1-1 0,-1 1 0,0 0 0,0-1 0,0 0 0,0 1 0,-1-1 0,1-1 0,0 1 0,-1 0 0,1-1 0,-1 0 0,0 0 0,1 0 0,-1 0 0,-6 0 0,-12 1 0,-36 8 0,57-10 0,1 0 0,0 0 0,0 0 0,0 0 0,-1 0 0,1 0 0,0 0 0,0 0 0,0 0 0,-1 0 0,1 1 0,0-1 0,0 0 0,0 0 0,0 0 0,-1 0 0,1 0 0,0 0 0,0 1 0,0-1 0,0 0 0,0 0 0,-1 0 0,1 1 0,0-1 0,0 0 0,0 0 0,0 0 0,0 1 0,0-1 0,0 0 0,0 0 0,0 0 0,0 1 0,0-1 0,0 0 0,0 0 0,0 0 0,0 1 0,0-1 0,0 0 0,0 0 0,0 0 0,0 1 0,0-1 0,0 0 0,1 0 0,10 11 0,19 6 0,-16-12-341,1 0 0,0-1-1,27 4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30T23:50:16.5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468 78 24575,'62'0'0,"150"-3"0,-173 0 0,1-1 0,-1-3 0,44-12 0,-51 6 0,-25 5 0,-19 0 0,-23 3 0,-1 1 0,0 1 0,0 3 0,0 0 0,-46 8 0,-233 51 0,159-25 0,105-25-106,-11 3-524,-63 20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30T23:54:54.1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868 1 24575,'-20'2'0,"1"1"0,-1 2 0,1-1 0,0 2 0,-33 15 0,37-15 0,-1 1 0,0 1 0,1 0 0,0 1 0,0 1 0,1 0 0,0 1 0,-14 16 0,-3 5 0,-41 59 0,57-75 0,0 0 0,-1-1 0,-1-1 0,0 0 0,0-1 0,-21 11 0,-52 40 0,75-51 0,0-1 0,-1 0 0,-33 17 0,48-30 0,1 0 0,0 0 0,0-1 0,0 1 0,0 0 0,0 0 0,0-1 0,0 1 0,0 0 0,0 0 0,0 0 0,1-1 0,-1 1 0,1 0 0,-1 0 0,1 0 0,-1 0 0,1 0 0,1-2 0,14-37 0,14-25 0,4-11 0,35-108 0,-66 174 0,8-31 0,-13 33 0,-12 21 0,-91 129 0,-39 47 0,139-183 0,0 0 0,0 0 0,0 1 0,1 0 0,0 0 0,0 0 0,1 0 0,0 1 0,0-1 0,1 1 0,-2 8 0,2 3 0,1 1 0,0-1 0,3 26 0,-2-42 0,1 16 0,-1-10 0,1 0 0,-1 0 0,2 0 0,2 14 0,-2-19 0,0 0 0,-1-1 0,1 1 0,0 0 0,1-1 0,-1 0 0,1 1 0,0-1 0,-1 0 0,1 0 0,0-1 0,1 1 0,3 2 0,-6-4 0,1-1 0,-1 1 0,1 0 0,-1 0 0,1 0 0,-1 0 0,0 0 0,1 0 0,-1 0 0,0 1 0,0-1 0,0 0 0,0 1 0,0-1 0,0 1 0,0-1 0,0 1 0,-1-1 0,1 1 0,0 0 0,-1-1 0,1 1 0,-1 0 0,0 0 0,0-1 0,0 1 0,0 0 0,0-1 0,0 1 0,0 0 0,0 0 0,-1-1 0,1 1 0,-1 0 0,1-1 0,-1 1 0,0 0 0,1-1 0,-1 1 0,0-1 0,0 0 0,0 1 0,0-1 0,0 1 0,-1-1 0,1 0 0,0 0 0,-3 2 0,-24 24-1365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30T23:55:02.4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2425 24575,'0'1'0,"1"1"0,-1-1 0,1 0 0,-1 0 0,1 0 0,0 0 0,0 0 0,-1 0 0,1 0 0,0 0 0,0 0 0,0 0 0,0-1 0,0 1 0,0 0 0,0-1 0,0 1 0,0 0 0,0-1 0,2 1 0,30 12 0,-27-11 0,27 9 0,-1-3 0,2 0 0,-1-2 0,59 3 0,143-9 0,-101-3 0,264-10 0,5 0 0,-138 14 0,370-6 0,-3-39 0,-581 38 0,0-2 0,-1-3 0,0-1 0,-1-3 0,72-32 0,161-79 0,-276 123 0,0 0 0,-1-1 0,1 0 0,-1 0 0,1 0 0,-1 0 0,-1-1 0,1 0 0,-1 0 0,1 0 0,-1-1 0,5-9 0,-7 11 0,0 0 0,-1-1 0,1 1 0,-1-1 0,0 1 0,0-1 0,-1 0 0,1 1 0,-1-1 0,0 0 0,0 1 0,-1-1 0,1 0 0,-1 0 0,0 1 0,0-1 0,-1 1 0,-2-7 0,2 8 0,0 0 0,1-1 0,0 1 0,-1-1 0,1 1 0,0-1 0,1 1 0,-1-1 0,0 0 0,1 1 0,0-1 0,0 0 0,1-6 0,0 7 0,1 1 0,0 0 0,-1 0 0,1 0 0,0 0 0,0 0 0,0 0 0,0 1 0,0-1 0,0 1 0,1-1 0,-1 1 0,0 0 0,1 0 0,-1 0 0,1 0 0,-1 0 0,1 1 0,0-1 0,-1 1 0,4-1 0,74-12 0,1 3 0,96 2 0,-82 5 0,119-19 0,-92-5 0,0-5 0,-2-5 0,-2-6 0,175-88 0,-273 120 0,0 0 0,-1-1 0,24-19 0,-39 28 0,0 1 0,-1-1 0,1 0 0,-1 0 0,0-1 0,0 1 0,0-1 0,0 1 0,-1-1 0,1 0 0,-1 0 0,0 0 0,0 0 0,-1 0 0,1-1 0,-1 1 0,0 0 0,0-1 0,0 1 0,-1-1 0,1 1 0,-1-1 0,-1-8 0,-1 7 0,-1 1 0,0 0 0,0 0 0,0 0 0,-1 0 0,1 0 0,-1 1 0,0-1 0,-1 1 0,1 0 0,-1 0 0,0 1 0,1 0 0,-2-1 0,-4-1 0,4 2 0,0-1 0,0 1 0,1-1 0,-1-1 0,1 1 0,0-1 0,0 1 0,1-1 0,0-1 0,-1 1 0,2-1 0,-1 1 0,-3-8 0,4 0 0,0 0 0,1-1 0,0 0 0,1 1 0,0-1 0,1 0 0,2-14 0,-1-35 0,-1 61 0,0 0 0,0 0 0,0 0 0,-1 0 0,1 0 0,-1 1 0,1-1 0,-1 0 0,0 0 0,0 0 0,0 0 0,0 1 0,0-1 0,0 0 0,0 1 0,-1-1 0,1 1 0,0 0 0,-1-1 0,0 1 0,-1-2 0,-1 1 0,0 1 0,0-1 0,1 1 0,-1-1 0,0 1 0,0 1 0,0-1 0,-1 0 0,-7 1 0,0 0 0,-1 1 0,0 1 0,1 0 0,-1 0 0,-22 9 0,7-1 0,-1 2 0,1 1 0,1 2 0,0 0 0,-46 37 0,62-45 0,1 1 0,-1-1 0,-1-1 0,1 0 0,-16 5 0,15-5 0,-1-1 0,1 1 0,1 1 0,-12 8 0,19-12 0,0 1 0,1-1 0,-1 1 0,1 0 0,0-1 0,0 2 0,0-1 0,0 0 0,1 1 0,0-1 0,0 1 0,0-1 0,1 1 0,-3 9 0,-4 19 0,-8 42 0,16-72 0,-1 1 0,1 0 0,0-1 0,0 1 0,0-1 0,0 1 0,1 0 0,-1-1 0,1 1 0,0-1 0,0 1 0,0-1 0,1 0 0,-1 1 0,1-1 0,2 4 0,0-4 0,-1 0 0,1-1 0,0 1 0,0 0 0,0-1 0,0 0 0,1 0 0,-1 0 0,0-1 0,1 0 0,0 1 0,-1-1 0,1-1 0,8 1 0,77-1 0,-60-2 0,-15 2 0,1-1 0,-1-1 0,1 0 0,-1-1 0,0 0 0,0-2 0,25-9 0,-30 8 0,0 1 0,-1-1 0,0-1 0,0 0 0,0 0 0,-1-1 0,0 1 0,0-2 0,-1 1 0,0-1 0,9-15 0,-7 7 0,2 1 0,0 0 0,1 0 0,1 1 0,0 1 0,1 0 0,0 1 0,1 1 0,1 0 0,29-17 0,24-6 0,137-50 0,77-1 0,-75 26 0,-151 40 0,-1-2 0,-1-2 0,68-42 0,-98 45 0,-25 21 0,0 0 0,0-1 0,0 1 0,0 0 0,0-1 0,0 1 0,0 0 0,0 0 0,0-1 0,0 1 0,0 0 0,0-1 0,0 1 0,-1 0 0,1 0 0,0-1 0,0 1 0,0 0 0,0 0 0,0-1 0,-1 1 0,1 0 0,0 0 0,0 0 0,-1-1 0,1 1 0,0 0 0,0 0 0,-1 0 0,1 0 0,0-1 0,0 1 0,-1 0 0,1 0 0,0 0 0,0 0 0,-1 0 0,1 0 0,0 0 0,-1 0 0,1 0 0,0 0 0,0 0 0,-1 0 0,1 0 0,-1 0 0,-5 0 0,1 1 0,-1-1 0,0 1 0,1 0 0,-1 1 0,1-1 0,-1 1 0,-8 4 0,-7 6 0,0 1 0,2 1 0,-1 1 0,2 0 0,0 1 0,-29 35 0,-82 122 0,-92 183 0,65-98 0,155-257 0,0 0 0,1-1 0,-1 1 0,0 0 0,1 0 0,-1 0 0,1 0 0,0 0 0,-1 0 0,1 0 0,0 0 0,-1 0 0,1 0 0,0 0 0,0 0 0,0 0 0,0 0 0,0 0 0,0 0 0,0 0 0,1 2 0,-1-3 0,1 1 0,0 0 0,-1-1 0,1 1 0,0-1 0,-1 1 0,1-1 0,0 1 0,-1-1 0,1 0 0,0 1 0,0-1 0,0 0 0,-1 0 0,1 1 0,0-1 0,0 0 0,0 0 0,0 0 0,1 0 0,52-7 0,2-11 0,-1-2 0,-1-2 0,0-2 0,-2-3 0,75-52 0,-70 40 0,-3-2 0,80-79 0,83-111 0,-187 197 0,58-63 0,-4-5 0,121-191 0,-200 284 0,-1-1 0,0 1 0,-1-1 0,0 0 0,0 0 0,-1 0 0,0 0 0,-1-1 0,0-10 0,0 18 0,-1 0 0,0 0 0,0 0 0,0 0 0,0 1 0,-1-1 0,1 0 0,-1 0 0,0 0 0,1 0 0,-1 1 0,-1-1 0,1 0 0,0 1 0,-1-1 0,1 1 0,-1-1 0,0 1 0,1 0 0,-1 0 0,0 0 0,-1 0 0,1 0 0,0 0 0,0 0 0,-1 1 0,1-1 0,-1 1 0,0 0 0,1 0 0,-1 0 0,0 0 0,0 0 0,1 0 0,-5 0 0,3 1 0,1 1 0,-1-1 0,1 1 0,-1-1 0,1 1 0,-1 0 0,1 1 0,0-1 0,-1 0 0,1 1 0,0 0 0,0 0 0,0 0 0,0 0 0,1 0 0,-1 0 0,0 1 0,-3 4 0,-40 57 0,41-56 0,-81 137 0,33-54 0,-74 99 0,98-153 0,-111 157 0,132-172 0,13-20 0,12-11 0,54-43 0,-3-3 0,106-111 0,-129 121 0,205-212 0,168-159 0,-396 398 0,0 0 0,1 1 0,1 1 0,0 1 0,1 1 0,0 2 0,1 0 0,1 2 0,0 0 0,33-6 0,167-40 0,-213 54 0,-15 8 0,-23 20 0,-688 560 0,423-365 0,-420 296 0,675-496 0,18-12 0,1 1 0,0 0 0,0 1 0,1 0 0,1 1 0,-18 20 0,30-31 0,1-1 0,-1 1 0,1-1 0,-1 1 0,1-1 0,-1 1 0,1 0 0,-1-1 0,1 1 0,-1 0 0,1-1 0,0 1 0,0 0 0,-1-1 0,1 1 0,0 0 0,0 0 0,0-1 0,0 1 0,0 0 0,0 0 0,0-1 0,0 1 0,0 0 0,0 0 0,0-1 0,0 1 0,1 0 0,-1-1 0,0 1 0,0 0 0,1 0 0,-1-1 0,1 1 0,-1-1 0,0 1 0,1 0 0,-1-1 0,1 1 0,0-1 0,-1 1 0,1-1 0,-1 1 0,1-1 0,0 0 0,-1 1 0,1-1 0,0 0 0,-1 1 0,1-1 0,0 0 0,0 0 0,-1 0 0,1 0 0,0 1 0,0-1 0,-1 0 0,1 0 0,0-1 0,1 1 0,53-1 0,-54 1 0,80-12 0,-1-3 0,0-4 0,111-41 0,222-121 0,-233 84 0,232-166 0,133-166 0,-370 263 0,-155 144 0,-2-1 0,0-1 0,-1-1 0,-1 0 0,23-52 0,-37 74 0,-1 0 0,0 0 0,0 1 0,0-1 0,0 0 0,0 0 0,0 0 0,-1 0 0,1 0 0,-1 0 0,0 0 0,0 0 0,0 0 0,-1 0 0,1 0 0,-1 0 0,1 0 0,-1 0 0,0 0 0,0 0 0,0 1 0,-1-1 0,-2-4 0,2 5 0,-1 0 0,0 0 0,1 0 0,-1 1 0,0-1 0,0 1 0,0 0 0,0 0 0,0 0 0,0 0 0,-1 1 0,1-1 0,0 1 0,0 0 0,0 0 0,-1 0 0,1 0 0,0 0 0,0 1 0,0-1 0,0 1 0,-6 2 0,-2 0 0,0 1 0,-1 1 0,1-1 0,1 2 0,-1 0 0,1 0 0,-12 9 0,-63 61 0,75-66 0,-250 278 0,17 25 0,118-149 0,-92 106 0,-226 321 0,436-579 0,-1-2 0,1 1 0,1 1 0,0-1 0,0 1 0,1 0 0,0 0 0,-4 22 0,8-32 0,1-1 0,0 1 0,0 0 0,0-1 0,0 1 0,1 0 0,-1-1 0,0 1 0,1 0 0,-1-1 0,1 1 0,-1-1 0,1 1 0,0-1 0,-1 1 0,1-1 0,0 1 0,0-1 0,0 0 0,0 1 0,1-1 0,-1 0 0,0 0 0,0 0 0,1 0 0,-1 0 0,1 0 0,-1 0 0,0-1 0,1 1 0,0 0 0,-1-1 0,1 1 0,-1-1 0,1 0 0,3 1 0,6 0 0,-1 0 0,1-1 0,0 0 0,16-2 0,-27 2 0,41-7 0,-1-1 0,1-1 0,-2-3 0,1-1 0,-2-2 0,0-2 0,40-24 0,243-168 0,-294 190 0,712-554 0,-190 138 0,-483 387 0,-24 19 0,56-53 0,-97 82 0,-1 0 0,1 0 0,-1-1 0,1 1 0,-1 0 0,0-1 0,1 1 0,-1 0 0,1-1 0,-1 1 0,0-1 0,1 1 0,-1-1 0,0 1 0,0-1 0,1 1 0,-1-1 0,0 1 0,0-1 0,0 1 0,1-1 0,-1 1 0,0-1 0,0 1 0,0-1 0,0 1 0,0-1 0,0 0 0,-15 0 0,-25 13 0,-9 9 0,0 2 0,-78 52 0,-84 75 0,121-82 0,-114 84 0,-324 318 0,465-409 0,-114 84 0,318-275 0,-61 54 0,60-62 0,-6-6 0,136-191 0,24-63 0,-283 383 0,-8 12 0,0 0 0,0 0 0,0 0 0,-1-1 0,0 1 0,0-1 0,0 1 0,0-1 0,0 0 0,-1 0 0,3-7 0,-5 10 0,1 1 0,0 0 0,0 0 0,-1 0 0,1-1 0,0 1 0,0 0 0,-1 0 0,1 0 0,0 0 0,0 0 0,-1 0 0,1-1 0,0 1 0,-1 0 0,1 0 0,0 0 0,-1 0 0,1 0 0,0 0 0,-1 0 0,1 0 0,0 0 0,0 1 0,-1-1 0,1 0 0,0 0 0,-1 0 0,1 0 0,0 0 0,0 0 0,-1 1 0,1-1 0,0 0 0,0 0 0,-1 0 0,1 1 0,0-1 0,0 0 0,0 0 0,-1 1 0,1-1 0,0 0 0,0 0 0,0 1 0,0-1 0,-21 17 0,-32 33 0,22-20 0,-1016 887 0,1012-889 0,-240 202 0,261-212 0,14-17 0,0-1 0,0 0 0,0 1 0,0-1 0,0 0 0,0 1 0,0-1 0,0 0 0,0 1 0,0-1 0,1 0 0,-1 0 0,0 1 0,0-1 0,0 0 0,0 1 0,1-1 0,-1 0 0,0 0 0,0 1 0,1-1 0,-1 0 0,0 0 0,0 0 0,1 1 0,-1-1 0,0 0 0,1 0 0,-1 0 0,0 0 0,0 0 0,1 0 0,-1 0 0,1 1 0,44-3 0,-11-5 0,0-2 0,-1-1 0,0-1 0,55-29 0,128-82 0,-187 104 0,873-589-472,-543 355 352,-233 167 120,-24 17 0,129-109 0,-228 174-3,0 0 1,0 0-1,0 0 0,0-1 0,0 1 1,-1-1-1,0 0 0,4-6 0,-6 9 4,0 1 0,0 0 0,0-1-1,0 1 1,1 0 0,-1-1-1,0 1 1,0-1 0,0 1-1,0 0 1,0-1 0,0 1 0,0 0-1,-1-1 1,1 1 0,0-1-1,0 1 1,0 0 0,0-1 0,0 1-1,-1 0 1,1-1 0,0 1-1,0 0 1,0-1 0,-1 1-1,1 0 1,0 0 0,-1-1 0,1 1-1,0 0 1,0 0 0,-1 0-1,0-1 1,-25 2 98,-9 8 8,1 2 1,0 2-1,1 0 1,-44 27 0,-125 85-172,188-115 83,-564 423-19,448-318 0,5 5 0,-127 160 0,155-155 0,5 5 0,-85 161 0,167-273 0,-1 0 0,1 1 0,1 0 0,1 1 0,-12 39 0,19-57 0,1 0 0,-1 0 0,1 0 0,0 0 0,0 0 0,0 0 0,0 0 0,0 0 0,0 0 0,0 0 0,0 0 0,1 0 0,-1 0 0,1 0 0,0 0 0,-1 0 0,1-1 0,0 1 0,0 0 0,0 0 0,0-1 0,1 1 0,-1-1 0,0 1 0,1-1 0,-1 1 0,1-1 0,-1 0 0,1 0 0,-1 0 0,1 0 0,0 0 0,0 0 0,0 0 0,0 0 0,-1-1 0,4 1 0,3 1 0,0-1 0,1-1 0,-1 1 0,0-1 0,1-1 0,-1 0 0,0 0 0,10-3 0,23-6 0,-1-2 0,0-3 0,61-30 0,110-74 0,-176 97 0,893-606-710,-420 270 415,-324 235 295,153-107 0,-294 195 0,-43 35 3,1-1 0,-1 1 0,1-1 0,0 1 0,-1-1 0,1 1 0,-1-1 0,1 0 0,-1 1 0,0-1 0,1 1 0,-1-1 0,0 0 0,1 1 0,-1-1 0,0 0 0,0 1 0,1-1 0,-1 0 0,0 0 0,0 1 0,0-1 0,0 0 0,0 0 0,0 1 0,0-2 0,-16-4 202,-31 12 332,4 4-512,1 3-1,0 2 1,1 1 0,0 2 0,1 2 0,2 2-1,-46 33 1,-233 208-41,317-262 16,-311 311 0,4-3 0,94-121 0,204-180 0,1-2 0,20-21 0,29-36 0,-3-2 0,33-60 0,58-126 0,-60 95 0,-7-2 0,-6-4 0,-6-1 0,45-236 0,-88 358 0,-6 27 0,0 6 0,-2 48 0,0-31 0,-9 187 0,-44 239 0,-6-122 0,-74 578 0,133-888 0,0-6 0,0 1 0,1 0 0,0 0 0,0-1 0,1 1 0,3 11 0,-4-20 0,0 0 0,0 0 0,1 0 0,-1 0 0,0 0 0,1 0 0,-1 0 0,1-1 0,-1 1 0,1 0 0,-1 0 0,1-1 0,-1 1 0,1 0 0,0-1 0,-1 1 0,1-1 0,0 1 0,0 0 0,-1-1 0,1 0 0,0 1 0,0-1 0,0 1 0,0-1 0,0 0 0,0 0 0,-1 0 0,1 1 0,0-1 0,0 0 0,0 0 0,0 0 0,0 0 0,0 0 0,0-1 0,0 1 0,0 0 0,0 0 0,-1-1 0,1 1 0,0 0 0,0-1 0,0 1 0,0-1 0,0 0 0,4-2 0,-1 1 0,0-1 0,0-1 0,0 1 0,0-1 0,-1 1 0,6-8 0,1-5 0,0 0 0,-1-1 0,-1 0 0,-1 0 0,0-1 0,5-25 0,20-123 0,-24 114 0,58-522 0,-59 489 0,1 35 0,-8 49 0,0 0 0,0 1 0,0-1 0,0 0 0,0 1 0,0-1 0,0 0 0,1 1 0,-1-1 0,0 0 0,0 1 0,0-1 0,1 0 0,-1 1 0,0-1 0,1 0 0,-1 1 0,1-1 0,-1 1 0,1-1 0,-1 1 0,1-1 0,-1 1 0,1-1 0,-1 1 0,1 0 0,-1-1 0,1 1 0,1-1 0,7 24 0,0 44 0,-3 0 0,-4 103 0,-2-86 0,-1 41 0,3 95 0,0-207 0,1 0 0,0 0 0,8 21 0,-6-20 0,-34-16 0,0 2 0,0 0 0,0 2 0,0 1 0,1 1 0,-39 11 0,-55 7 0,116-21 0,0-1 0,0 0 0,0 0 0,0-1 0,0 1 0,0-2 0,1 1 0,-1 0 0,0-1 0,1 0 0,-1-1 0,1 1 0,0-1 0,0 0 0,0 0 0,0 0 0,0-1 0,0 0 0,1 0 0,0 0 0,0-1 0,0 1 0,1-1 0,-7-9 0,-4-11 0,1 0 0,1-1 0,-17-55 0,18 48 0,-15-48 0,4-1 0,4-1 0,3 0 0,4-1 0,4-1 0,3-89 0,4 170 0,2-27 0,-2 31 0,0 1 0,1-1 0,-1 0 0,0 1 0,0-1 0,0 0 0,0 0 0,0 1 0,1-1 0,-1 0 0,0 0 0,0 1 0,1-1 0,-1 0 0,0 0 0,0 1 0,1-1 0,-1 0 0,0 0 0,0 0 0,1 0 0,-1 0 0,0 1 0,1-1 0,-1 0 0,0 0 0,1 0 0,-1 0 0,0 0 0,1 0 0,-1 0 0,0 0 0,1 0 0,-1 0 0,0 0 0,0 0 0,1 0 0,-1-1 0,0 1 0,1 0 0,-1 0 0,0 0 0,1 0 0,-1 0 0,0-1 0,0 1 0,1 0 0,-1 0 0,0 0 0,0-1 0,1 1 0,-1 0 0,0-1 0,0 1 0,0 0 0,0 0 0,0-1 0,1 1 0,-1 0 0,0-1 0,0 1 0,0 0 0,0-1 0,0 1 0,0-1 0,22 39 0,-1 0 0,-2 1 0,-2 1 0,14 46 0,-12-34 0,149 564 0,-85-275 0,-73-305 0,-5-26 56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30T23:50:37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24575,'6'2'0,"0"1"0,0-1 0,0 1 0,0 0 0,0 0 0,-1 1 0,1-1 0,-1 1 0,0 1 0,0-1 0,7 9 0,-3-5 0,33 35 0,-1 2 0,35 51 0,-40-49 0,1-1 0,57 51 0,-56-62 0,80 65 0,-102-87 0,1-2 0,1 0 0,0-1 0,0-1 0,26 10 0,-21-14 0,0-1 0,1 0 0,-1-2 0,1-1 0,0-1 0,29-3 0,9 0 0,322 15 0,-16-1 0,-42-9 0,246-5 0,-498-5 0,-1-3 0,0-4 0,110-36 0,-11 3 0,206-63 0,-359 103-16,-1-1-1,0-1 1,26-18-1,-11 7-1282,-21 13-5527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30T23:50:39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24575,'172'2'0,"189"-4"0,-329-1 0,-24 2 0,-1 0 0,1 0 0,0 1 0,0 0 0,0 0 0,-1 1 0,11 2 0,-16-2 0,0 0 0,0 0 0,0 0 0,0 0 0,0 0 0,-1 1 0,1-1 0,0 0 0,-1 1 0,1 0 0,-1-1 0,0 1 0,1 0 0,-1 0 0,0 0 0,0 0 0,0 0 0,-1 0 0,1 0 0,0 0 0,-1 0 0,1 0 0,-1 0 0,0 0 0,1 1 0,-1-1 0,0 0 0,0 0 0,-1 0 0,1 0 0,-1 3 0,0 6 0,-1-1 0,0 0 0,-1 0 0,0 0 0,-1-1 0,0 1 0,0-1 0,-1 0 0,0 0 0,0 0 0,-10 11 0,-9 9 0,-48 44 0,62-64 0,-17 14 0,-35 24 0,-1 0 0,41-30-1365,2-3-5461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07A234-DA71-4123-9A88-A9E8B98767D5}" type="datetimeFigureOut">
              <a:rPr lang="de-DE" smtClean="0"/>
              <a:t>31.07.2023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84781-91A5-47A7-B231-43BD7CCC03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3849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4A44AE-D4A5-689E-6F6E-0FDBF288EC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042045B-0E3E-8538-21E2-BCAB94859B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453A69-FD3F-1A53-90B2-1BC13551A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B419C-9FEF-46DF-AF82-EE1ACA2D6F69}" type="datetime1">
              <a:rPr lang="de-DE" smtClean="0"/>
              <a:t>31.07.2023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F5F812-60AE-19F1-9DCB-C2BBDD535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Automatic Coil Winder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D73984-1083-75FF-8B8C-7E6EDBB1F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808-CCED-46C0-9767-E634DFE6BD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212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F4A9D4-CF42-EB5D-A91F-68ED5545F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711499B-5E44-E286-972E-F647EB02D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8FDF8FB-DED6-3502-0F14-5A82FB0F9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C811E-DAA3-4009-BBE3-D0046AFEDE45}" type="datetime1">
              <a:rPr lang="de-DE" smtClean="0"/>
              <a:t>31.07.2023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E5B238-D60C-3270-0BEC-152D9A86B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Automatic Coil Winder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3B2CF5-4412-0B27-F6AD-BABCEFF9E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808-CCED-46C0-9767-E634DFE6BD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512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0F6D720-84DD-F778-890C-444796014A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0099197-8A1B-10B9-353C-49A83096C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B21FD0-2166-1AE5-FDAC-161D31824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A386B-D0AA-4D40-9E51-D885EC15B36F}" type="datetime1">
              <a:rPr lang="de-DE" smtClean="0"/>
              <a:t>31.07.2023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57B41A-23B7-DCCD-9C3F-0506AE1A9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Automatic Coil Winder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619F83-6E41-25D6-541F-4AFED3754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808-CCED-46C0-9767-E634DFE6BD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9286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55B5CB-9713-C62E-981E-97D715A96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85918E-9A1F-4438-2412-9B8DD04EE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E2415D-DF5D-4802-1B5F-DB20C16ED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FF9B5-66F8-4DEA-BF70-0D33AC526629}" type="datetime1">
              <a:rPr lang="de-DE" smtClean="0"/>
              <a:t>31.07.2023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ECEFA9-401C-1F46-934E-C77B4C9A0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Automatic Coil Winder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8C9031-AF40-694B-2601-4E02916ED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808-CCED-46C0-9767-E634DFE6BD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0624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41C288-19B9-7E5F-C299-D34E2501C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99C642A-498E-0EAB-AFBC-6DBAD62C0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2EB2B9-981E-59B4-BEA7-A87579FA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166EF-B054-40F6-8B0C-6128CC1513EE}" type="datetime1">
              <a:rPr lang="de-DE" smtClean="0"/>
              <a:t>31.07.2023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4743C7-C7AE-2EF8-7DE9-2E5240EB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Automatic Coil Winder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74A211-C49F-879E-F8F8-9F92824C5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808-CCED-46C0-9767-E634DFE6BD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272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BC609F-14D7-AC00-34D6-3682499B8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6FEB4E-BF11-1C8C-E015-1A614656B1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734B6D8-7F4A-30A6-5B63-45F9117E9A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91465AA-7365-4F14-4004-2B67DE864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05E8E-1767-4C58-B110-F81F5DF590D0}" type="datetime1">
              <a:rPr lang="de-DE" smtClean="0"/>
              <a:t>31.07.2023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563B6D0-FD7B-D0A3-B620-881B1CC6E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Automatic Coil Winder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19E30F7-F58A-E426-6702-623A36F7A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808-CCED-46C0-9767-E634DFE6BD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0227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F3B460-8EEF-A738-ACFA-D2D4E09D2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18B42F9-DEC2-A434-A7B9-6C9ED7D7B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84C5F7-1B5E-69A9-D80F-703ECFD342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CEA36BE-E8E1-98BC-EA8F-AF77DE3DCB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FEC67E2-74C5-5AE1-ADDA-662A776840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F58983C-7705-939B-289E-78449F327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DDC59-6E7E-48CC-BC7A-D6FE10D85066}" type="datetime1">
              <a:rPr lang="de-DE" smtClean="0"/>
              <a:t>31.07.2023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E26A1F9-C588-5908-970A-2E0DF1DEE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Automatic Coil Winder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2C97BBF-BE1A-ED67-6277-923FD543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808-CCED-46C0-9767-E634DFE6BD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9638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4AF6AF-9D1C-42DC-4C9E-C70C3BA10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CFA25F9-33EA-5BE6-9E18-735042EE1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F1BEE-9845-4E70-97CF-FDB437C8F1B9}" type="datetime1">
              <a:rPr lang="de-DE" smtClean="0"/>
              <a:t>31.07.2023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AA99DD0-9D8D-6744-BA75-41D61C618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Automatic Coil Winder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7B60B95-1060-D0E7-84F1-7DC165447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808-CCED-46C0-9767-E634DFE6BD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7913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4974814-D3DB-8407-7347-04309ACDD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B6744-2673-41EC-A49F-6917F7A84F5A}" type="datetime1">
              <a:rPr lang="de-DE" smtClean="0"/>
              <a:t>31.07.2023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44996F5-EA1E-FE51-C587-4243698B0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Automatic Coil Winder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796BBC-5B95-28E6-2553-7D767DFB8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808-CCED-46C0-9767-E634DFE6BD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5040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8EEE94-B29C-AFA7-31E8-BBC284A92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4BB252-C8A8-4D70-8C31-EBE1A134E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571335A-6A8D-DEA5-0E5D-0A8D3C3C15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E5D49DC-59AE-2C2A-554A-17B2E0C47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CA899-098B-47A7-85FC-4B35FB483B4A}" type="datetime1">
              <a:rPr lang="de-DE" smtClean="0"/>
              <a:t>31.07.2023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F1ED043-FC79-617B-1A00-49010153C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Automatic Coil Winder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0B2DF97-BC1E-90AC-3FC6-5592C4539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808-CCED-46C0-9767-E634DFE6BD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6377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64A0D1-7433-4136-AEA2-3372FF22E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487E61E-6168-61B8-924A-643318F272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FBE32BF-ACEC-DE43-1111-615E58E12E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6EEE3B2-22FE-DA3C-3995-9CF9398FA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9C793-E80D-4648-B700-DC506508DA8B}" type="datetime1">
              <a:rPr lang="de-DE" smtClean="0"/>
              <a:t>31.07.2023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58F47AD-3B5C-7570-AB64-CD2E7FD2A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Automatic Coil Winder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843A285-14DF-B716-C9E8-9E49FF6D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808-CCED-46C0-9767-E634DFE6BD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2295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EA8D1A6-9AA4-E42D-6DA8-CBFA20AAF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7F4079B-A41B-AF9F-EF68-D67489B35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17B4BE-E530-84CA-0757-29C20CAD16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911EB-E7AA-4EB3-936D-B24C5170CBDC}" type="datetime1">
              <a:rPr lang="de-DE" smtClean="0"/>
              <a:t>31.07.2023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7390F2-B8A5-196A-5329-704D5C5D1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Automatic Coil Winder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5DE926-35A0-317B-49A4-80BF8A460B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83808-CCED-46C0-9767-E634DFE6BD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8212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18" Type="http://schemas.openxmlformats.org/officeDocument/2006/relationships/customXml" Target="../ink/ink10.xml"/><Relationship Id="rId3" Type="http://schemas.openxmlformats.org/officeDocument/2006/relationships/customXml" Target="../ink/ink3.xml"/><Relationship Id="rId21" Type="http://schemas.openxmlformats.org/officeDocument/2006/relationships/image" Target="../media/image14.png"/><Relationship Id="rId7" Type="http://schemas.openxmlformats.org/officeDocument/2006/relationships/customXml" Target="../ink/ink5.xml"/><Relationship Id="rId12" Type="http://schemas.openxmlformats.org/officeDocument/2006/relationships/customXml" Target="../ink/ink7.xml"/><Relationship Id="rId17" Type="http://schemas.openxmlformats.org/officeDocument/2006/relationships/image" Target="../media/image12.png"/><Relationship Id="rId2" Type="http://schemas.openxmlformats.org/officeDocument/2006/relationships/image" Target="../media/image4.PNG"/><Relationship Id="rId16" Type="http://schemas.openxmlformats.org/officeDocument/2006/relationships/customXml" Target="../ink/ink9.xml"/><Relationship Id="rId20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openxmlformats.org/officeDocument/2006/relationships/customXml" Target="../ink/ink4.xml"/><Relationship Id="rId15" Type="http://schemas.openxmlformats.org/officeDocument/2006/relationships/image" Target="../media/image11.png"/><Relationship Id="rId10" Type="http://schemas.openxmlformats.org/officeDocument/2006/relationships/customXml" Target="../ink/ink6.xml"/><Relationship Id="rId19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14" Type="http://schemas.openxmlformats.org/officeDocument/2006/relationships/customXml" Target="../ink/ink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8C8192-4504-ADFD-460C-8ADCB0EED8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Automatic</a:t>
            </a:r>
            <a:r>
              <a:rPr lang="de-DE" dirty="0"/>
              <a:t> Coil Winder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87A3CFF-C486-850B-BFE4-EC45AB2B6F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Max Jost, Martin Steiner, Aleksey Sokolov</a:t>
            </a:r>
          </a:p>
        </p:txBody>
      </p:sp>
    </p:spTree>
    <p:extLst>
      <p:ext uri="{BB962C8B-B14F-4D97-AF65-F5344CB8AC3E}">
        <p14:creationId xmlns:p14="http://schemas.microsoft.com/office/powerpoint/2010/main" val="549555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Zylinder, Text enthält.&#10;&#10;Automatisch generierte Beschreibung">
            <a:extLst>
              <a:ext uri="{FF2B5EF4-FFF2-40B4-BE49-F238E27FC236}">
                <a16:creationId xmlns:a16="http://schemas.microsoft.com/office/drawing/2014/main" id="{2A7AB1F6-579A-70F7-119D-075FD04FD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8" t="13338" r="12187" b="16689"/>
          <a:stretch/>
        </p:blipFill>
        <p:spPr>
          <a:xfrm>
            <a:off x="6948056" y="1690688"/>
            <a:ext cx="4941454" cy="2937163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5FC6B4E-1520-D24D-E863-557115E53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Automatic Coil Winder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C382155-B12E-C292-7A63-43834822B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808-CCED-46C0-9767-E634DFE6BDF6}" type="slidenum">
              <a:rPr lang="de-DE" smtClean="0"/>
              <a:t>10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A0E9F09-1E05-037E-CC11-48881EF3FC98}"/>
              </a:ext>
            </a:extLst>
          </p:cNvPr>
          <p:cNvSpPr txBox="1"/>
          <p:nvPr/>
        </p:nvSpPr>
        <p:spPr>
          <a:xfrm>
            <a:off x="7554192" y="4368800"/>
            <a:ext cx="37291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Opt</a:t>
            </a:r>
            <a:r>
              <a:rPr lang="de-DE" dirty="0"/>
              <a:t>. Impulsgeber, über A/B Phase mit 600 Imp/U je Phase -&gt; </a:t>
            </a:r>
          </a:p>
          <a:p>
            <a:r>
              <a:rPr lang="de-DE" dirty="0"/>
              <a:t>Auflösung 2400 Imp/U</a:t>
            </a:r>
          </a:p>
        </p:txBody>
      </p:sp>
      <p:pic>
        <p:nvPicPr>
          <p:cNvPr id="10" name="Grafik 9" descr="Ein Bild, das Elektronik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34D6746E-D1C1-C3AF-40F9-DFC0F9617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10" y="1874216"/>
            <a:ext cx="4053587" cy="2570107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422A5BA5-FFCA-CF03-46FC-76CF83F58BFD}"/>
              </a:ext>
            </a:extLst>
          </p:cNvPr>
          <p:cNvSpPr txBox="1"/>
          <p:nvPr/>
        </p:nvSpPr>
        <p:spPr>
          <a:xfrm>
            <a:off x="1034910" y="4477006"/>
            <a:ext cx="3729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1kg </a:t>
            </a:r>
            <a:r>
              <a:rPr lang="de-DE" dirty="0" err="1"/>
              <a:t>Wägezelle</a:t>
            </a:r>
            <a:r>
              <a:rPr lang="de-DE" dirty="0"/>
              <a:t> mit HX711 24 </a:t>
            </a:r>
            <a:r>
              <a:rPr lang="de-DE" dirty="0" err="1"/>
              <a:t>bit</a:t>
            </a:r>
            <a:r>
              <a:rPr lang="de-DE" dirty="0"/>
              <a:t> ADC</a:t>
            </a:r>
          </a:p>
          <a:p>
            <a:r>
              <a:rPr lang="de-DE" dirty="0" err="1"/>
              <a:t>Messrate</a:t>
            </a:r>
            <a:r>
              <a:rPr lang="de-DE" dirty="0"/>
              <a:t> max. 80Hz</a:t>
            </a:r>
          </a:p>
        </p:txBody>
      </p:sp>
    </p:spTree>
    <p:extLst>
      <p:ext uri="{BB962C8B-B14F-4D97-AF65-F5344CB8AC3E}">
        <p14:creationId xmlns:p14="http://schemas.microsoft.com/office/powerpoint/2010/main" val="1071419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Schaltung, Elektronik, Elektronisches Bauteil, Elektrisches Bauelement enthält.&#10;&#10;Automatisch generierte Beschreibung">
            <a:extLst>
              <a:ext uri="{FF2B5EF4-FFF2-40B4-BE49-F238E27FC236}">
                <a16:creationId xmlns:a16="http://schemas.microsoft.com/office/drawing/2014/main" id="{61475D6F-603B-C674-F5E4-FB2987474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30" y="1253329"/>
            <a:ext cx="3668157" cy="4351338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40D0B4-AF3F-2855-CCBD-A41D5B40A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Automatic Coil Winder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CBBE7C-FEC3-9BA2-00BE-0A0A6247A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808-CCED-46C0-9767-E634DFE6BDF6}" type="slidenum">
              <a:rPr lang="de-DE" smtClean="0"/>
              <a:t>11</a:t>
            </a:fld>
            <a:endParaRPr lang="de-DE"/>
          </a:p>
        </p:txBody>
      </p:sp>
      <p:pic>
        <p:nvPicPr>
          <p:cNvPr id="9" name="Grafik 8" descr="Ein Bild, das Text, Diagramm, Handschrift, Plan enthält.&#10;&#10;Automatisch generierte Beschreibung">
            <a:extLst>
              <a:ext uri="{FF2B5EF4-FFF2-40B4-BE49-F238E27FC236}">
                <a16:creationId xmlns:a16="http://schemas.microsoft.com/office/drawing/2014/main" id="{A0ED795F-5C0F-C6AB-11D1-75CAA22CC1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357" y="1282588"/>
            <a:ext cx="4515082" cy="4292821"/>
          </a:xfrm>
          <a:prstGeom prst="rect">
            <a:avLst/>
          </a:prstGeom>
        </p:spPr>
      </p:pic>
      <p:pic>
        <p:nvPicPr>
          <p:cNvPr id="11" name="Grafik 10" descr="Ein Bild, das Text, Handschrift, Schrift enthält.&#10;&#10;Automatisch generierte Beschreibung">
            <a:extLst>
              <a:ext uri="{FF2B5EF4-FFF2-40B4-BE49-F238E27FC236}">
                <a16:creationId xmlns:a16="http://schemas.microsoft.com/office/drawing/2014/main" id="{4A32B0C2-1B94-F47E-A6DD-CF8CEBBA9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009" y="1956730"/>
            <a:ext cx="2642127" cy="294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73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Diagramm, Text, Plan, technische Zeichnung enthält.&#10;&#10;Automatisch generierte Beschreibung">
            <a:extLst>
              <a:ext uri="{FF2B5EF4-FFF2-40B4-BE49-F238E27FC236}">
                <a16:creationId xmlns:a16="http://schemas.microsoft.com/office/drawing/2014/main" id="{E3FFA23C-58EB-A143-DF79-EB076E445A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207094"/>
            <a:ext cx="10905066" cy="4443812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6179A6D-AFD7-D478-C9F7-9781A7F93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Automatic Coil Winder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B7A37D7-7289-8C0C-E112-489F49F08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1D83808-CCED-46C0-9767-E634DFE6BDF6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946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Text, Diagramm, Entwurf, Zeichnung enthält.&#10;&#10;Automatisch generierte Beschreibung">
            <a:extLst>
              <a:ext uri="{FF2B5EF4-FFF2-40B4-BE49-F238E27FC236}">
                <a16:creationId xmlns:a16="http://schemas.microsoft.com/office/drawing/2014/main" id="{8E1D7A6F-04A2-EB61-1A8E-E6DAF1A231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288" y="136525"/>
            <a:ext cx="4877424" cy="6273218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9EDF07B-DD40-7A23-9528-D3C24C79C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Automatic Coil Winder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7C92E7C-C707-68EE-F85F-DDD718C88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1D83808-CCED-46C0-9767-E634DFE6BDF6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867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Diagramm, Text, Plan, technische Zeichnung enthält.&#10;&#10;Automatisch generierte Beschreibung">
            <a:extLst>
              <a:ext uri="{FF2B5EF4-FFF2-40B4-BE49-F238E27FC236}">
                <a16:creationId xmlns:a16="http://schemas.microsoft.com/office/drawing/2014/main" id="{53FFE2A1-531D-BB06-27B4-1EE53002BC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934466"/>
            <a:ext cx="10905066" cy="4989067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A40306-D98C-45FE-DC26-7F8BADE7D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Automatic Coil Winder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0D2630-B653-3011-F5E9-54EFEC952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1D83808-CCED-46C0-9767-E634DFE6BDF6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357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339B00B-3A40-7952-B5B5-2344697F3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Automatic Coil Winder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1EF0C4-47DF-954E-6EAB-00A187031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808-CCED-46C0-9767-E634DFE6BDF6}" type="slidenum">
              <a:rPr lang="de-DE" smtClean="0"/>
              <a:t>15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C806C21-C904-41DE-36B7-B54D9C785826}"/>
              </a:ext>
            </a:extLst>
          </p:cNvPr>
          <p:cNvSpPr txBox="1"/>
          <p:nvPr/>
        </p:nvSpPr>
        <p:spPr>
          <a:xfrm>
            <a:off x="6871855" y="1520785"/>
            <a:ext cx="513541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de-DE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//</a:t>
            </a:r>
            <a:r>
              <a:rPr lang="de-DE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backward</a:t>
            </a:r>
            <a:endParaRPr lang="de-DE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DE" dirty="0" err="1">
                <a:solidFill>
                  <a:srgbClr val="DCDCAA"/>
                </a:solidFill>
                <a:latin typeface="Consolas" panose="020B0609020204030204" pitchFamily="49" charset="0"/>
              </a:rPr>
              <a:t>d</a:t>
            </a:r>
            <a:r>
              <a:rPr lang="de-DE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igitalWrite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(MOTOR_DIRECTION2, LOW);</a:t>
            </a:r>
          </a:p>
          <a:p>
            <a:b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DE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K_xy_count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-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de-DE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de-DE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Perform </a:t>
            </a:r>
            <a:r>
              <a:rPr lang="de-DE" sz="1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one</a:t>
            </a:r>
            <a:r>
              <a:rPr lang="de-DE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Motorstep</a:t>
            </a:r>
            <a:endParaRPr lang="de-DE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(MOTOR_STEP2,HIGH);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(MOTOR_STEP2, LOW);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K_xy_count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K_xy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CurrentPosition2 --;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de-DE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K_xy_count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--;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B789CCC-9300-DEA1-11EA-63E88AFB9F5B}"/>
              </a:ext>
            </a:extLst>
          </p:cNvPr>
          <p:cNvSpPr txBox="1"/>
          <p:nvPr/>
        </p:nvSpPr>
        <p:spPr>
          <a:xfrm>
            <a:off x="73107" y="1520785"/>
            <a:ext cx="661402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MotorDirection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second_axis_dir_rev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||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(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MotorDirection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second_axis_dir_rev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{</a:t>
            </a:r>
            <a:endParaRPr lang="de-DE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6A9955"/>
                </a:solidFill>
                <a:latin typeface="Consolas" panose="020B0609020204030204" pitchFamily="49" charset="0"/>
              </a:rPr>
              <a:t>  </a:t>
            </a:r>
            <a:r>
              <a:rPr lang="de-DE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de-DE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forward</a:t>
            </a:r>
            <a:endParaRPr lang="de-DE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DE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(MOTOR_DIRECTION2, HIGH);</a:t>
            </a:r>
          </a:p>
          <a:p>
            <a:b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DE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K_xy_count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K_xy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de-DE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de-DE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Perform </a:t>
            </a:r>
            <a:r>
              <a:rPr lang="de-DE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one</a:t>
            </a:r>
            <a:r>
              <a:rPr lang="de-DE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Motorstep</a:t>
            </a:r>
            <a:endParaRPr lang="de-DE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(MOTOR_STEP2, HIGH);</a:t>
            </a:r>
            <a:r>
              <a:rPr lang="de-DE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</a:t>
            </a:r>
            <a:endParaRPr lang="de-DE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(MOTOR_STEP2, LOW);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K_xy_count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CurrentPosition2 ++;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de-DE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K_xy_count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endParaRPr lang="de-D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E331FEFF-E93A-C71A-C339-A64A7B8F6AA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Zweite Achse für Enceladus</a:t>
            </a:r>
          </a:p>
        </p:txBody>
      </p:sp>
    </p:spTree>
    <p:extLst>
      <p:ext uri="{BB962C8B-B14F-4D97-AF65-F5344CB8AC3E}">
        <p14:creationId xmlns:p14="http://schemas.microsoft.com/office/powerpoint/2010/main" val="1098961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CA29E7-144D-196E-87FA-721248FB6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Endstopperkennung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CD83C8-616D-2A17-65B8-7D314C346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endstop</a:t>
            </a: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de-DE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// </a:t>
            </a:r>
            <a:r>
              <a:rPr lang="de-DE" sz="1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de-DE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de-DE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0 </a:t>
            </a:r>
            <a:r>
              <a:rPr lang="de-DE" sz="1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no</a:t>
            </a:r>
            <a:r>
              <a:rPr lang="de-DE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endstop</a:t>
            </a:r>
            <a:r>
              <a:rPr lang="de-DE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de-DE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reached</a:t>
            </a:r>
            <a:r>
              <a:rPr lang="de-DE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endParaRPr lang="de-DE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0b10100000</a:t>
            </a: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previous_endstopt_val</a:t>
            </a: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de-DE" sz="1800" dirty="0">
              <a:solidFill>
                <a:srgbClr val="B5CEA8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EndstopRead</a:t>
            </a: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de-DE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// </a:t>
            </a:r>
            <a:r>
              <a:rPr lang="de-DE" sz="1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NC_l</a:t>
            </a:r>
            <a:r>
              <a:rPr lang="de-DE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pin5, </a:t>
            </a:r>
            <a:r>
              <a:rPr lang="de-DE" sz="1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NC_r</a:t>
            </a:r>
            <a:r>
              <a:rPr lang="de-DE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pin7 </a:t>
            </a:r>
          </a:p>
          <a:p>
            <a:pPr marL="0" indent="0">
              <a:buNone/>
            </a:pP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DE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byte</a:t>
            </a: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b = (~PIND) &amp; </a:t>
            </a:r>
            <a:r>
              <a:rPr lang="de-DE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DE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endstop</a:t>
            </a: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previous_endstopt_val</a:t>
            </a: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 ~b;</a:t>
            </a:r>
          </a:p>
          <a:p>
            <a:pPr marL="0" indent="0">
              <a:buNone/>
            </a:pP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DE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previous_endstopt_val</a:t>
            </a: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b; </a:t>
            </a:r>
          </a:p>
          <a:p>
            <a:pPr marL="0" indent="0">
              <a:buNone/>
            </a:pPr>
            <a:r>
              <a:rPr lang="de-DE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de-DE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3818CF-9279-9173-0004-A2364C289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Automatic Coil Winder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BAC72A-53A9-6938-3CC6-FE3558244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808-CCED-46C0-9767-E634DFE6BDF6}" type="slidenum">
              <a:rPr lang="de-DE" smtClean="0"/>
              <a:t>16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832DEC5-4338-CBB0-2BEF-E0CA48451AE4}"/>
                  </a:ext>
                </a:extLst>
              </p:cNvPr>
              <p:cNvSpPr txBox="1"/>
              <p:nvPr/>
            </p:nvSpPr>
            <p:spPr>
              <a:xfrm>
                <a:off x="9118121" y="1825625"/>
                <a:ext cx="2095322" cy="17720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Eigentlich gilt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de-DE" dirty="0"/>
                  <a:t>, da für die Endstopps in NC-Schaltung </a:t>
                </a:r>
                <a:r>
                  <a:rPr lang="de-DE" dirty="0" err="1"/>
                  <a:t>Pullups</a:t>
                </a:r>
                <a:r>
                  <a:rPr lang="de-DE" dirty="0"/>
                  <a:t> verwendet</a:t>
                </a:r>
              </a:p>
              <a:p>
                <a:r>
                  <a:rPr lang="de-DE" dirty="0"/>
                  <a:t>=&gt;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∨</m:t>
                    </m:r>
                    <m:acc>
                      <m:accPr>
                        <m:chr m:val="̅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de-DE" dirty="0"/>
              </a:p>
              <a:p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832DEC5-4338-CBB0-2BEF-E0CA48451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8121" y="1825625"/>
                <a:ext cx="2095322" cy="1772024"/>
              </a:xfrm>
              <a:prstGeom prst="rect">
                <a:avLst/>
              </a:prstGeom>
              <a:blipFill>
                <a:blip r:embed="rId2"/>
                <a:stretch>
                  <a:fillRect l="-2624" t="-1718" r="-466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8108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Text, Screenshot, Diagramm, parallel enthält.&#10;&#10;Automatisch generierte Beschreibung">
            <a:extLst>
              <a:ext uri="{FF2B5EF4-FFF2-40B4-BE49-F238E27FC236}">
                <a16:creationId xmlns:a16="http://schemas.microsoft.com/office/drawing/2014/main" id="{FE65AF36-43A9-F9A8-3572-11B04E747E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52" y="643466"/>
            <a:ext cx="9860295" cy="5571067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26F90BA-939A-61C2-4A8D-3494CB5A0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Automatic Coil Winder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696831-2BEB-2EB1-30CF-6C4DDA4F1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1D83808-CCED-46C0-9767-E634DFE6BDF6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579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nhaltsplatzhalter 10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698BB08D-B976-66B5-3BC8-791107E5E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371" y="643466"/>
            <a:ext cx="6277258" cy="5571067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2658994-54A2-7A21-0C91-0E3E5BB29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Automatic Coil Winder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C1AC4F-AC65-5DFF-3C6F-55A6166D2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1D83808-CCED-46C0-9767-E634DFE6BDF6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403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Text, Diagramm, Reihe, parallel enthält.&#10;&#10;Automatisch generierte Beschreibung">
            <a:extLst>
              <a:ext uri="{FF2B5EF4-FFF2-40B4-BE49-F238E27FC236}">
                <a16:creationId xmlns:a16="http://schemas.microsoft.com/office/drawing/2014/main" id="{DD375A8F-3AB0-FA28-5F59-81FDFE8CF3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047" y="643466"/>
            <a:ext cx="5655905" cy="5571067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D895FCC-2EEE-62C5-7176-92F425F45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Automatic Coil Winder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78846F7-6B17-5015-6C56-894A055B8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1D83808-CCED-46C0-9767-E634DFE6BDF6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53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Text, Handschrift, Schrift, Kreis enthält.&#10;&#10;Automatisch generierte Beschreibung">
            <a:extLst>
              <a:ext uri="{FF2B5EF4-FFF2-40B4-BE49-F238E27FC236}">
                <a16:creationId xmlns:a16="http://schemas.microsoft.com/office/drawing/2014/main" id="{9B14CE7F-5039-EEB3-8EBE-7927965E3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138936"/>
            <a:ext cx="10905066" cy="4580127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AF40C7E-D820-061B-C00F-84B7DDBA3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Automatic Coil Winder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7D58A59-9452-B2C8-A141-B7A7EFA2F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1D83808-CCED-46C0-9767-E634DFE6BDF6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F911FA03-BDFB-784A-C7F3-8641E12BAA0C}"/>
                  </a:ext>
                </a:extLst>
              </p14:cNvPr>
              <p14:cNvContentPartPr/>
              <p14:nvPr/>
            </p14:nvContentPartPr>
            <p14:xfrm>
              <a:off x="1733724" y="925713"/>
              <a:ext cx="2459160" cy="66456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F911FA03-BDFB-784A-C7F3-8641E12BAA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70724" y="862713"/>
                <a:ext cx="2584800" cy="79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CD872F78-6872-4763-10E7-D1B019D1E80A}"/>
                  </a:ext>
                </a:extLst>
              </p14:cNvPr>
              <p14:cNvContentPartPr/>
              <p14:nvPr/>
            </p14:nvContentPartPr>
            <p14:xfrm>
              <a:off x="586764" y="1189233"/>
              <a:ext cx="1676160" cy="334440"/>
            </p14:xfrm>
          </p:contentPart>
        </mc:Choice>
        <mc:Fallback xmlns=""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CD872F78-6872-4763-10E7-D1B019D1E80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4124" y="1126233"/>
                <a:ext cx="1801800" cy="46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6482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CF96D439-75AD-32BD-33C4-CFAEF83281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042" y="643466"/>
            <a:ext cx="5713915" cy="5571067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B9C7EEA-081D-A1E0-5442-415D7DA89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Automatic Coil Winder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FCB3FA3-CABD-E0E2-1B45-492053909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1D83808-CCED-46C0-9767-E634DFE6BDF6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7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71BAC4EC-4DAF-F318-7EF8-D5615279D1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666" y="643466"/>
            <a:ext cx="5926667" cy="5571067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ABE3435-A569-44CC-05A9-5A1DA4009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Automatic Coil Winder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1D8E153-6791-FD0C-EED8-78565C9D0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1D83808-CCED-46C0-9767-E634DFE6BDF6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41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Boden, Im Haus enthält.&#10;&#10;Automatisch generierte Beschreibung">
            <a:extLst>
              <a:ext uri="{FF2B5EF4-FFF2-40B4-BE49-F238E27FC236}">
                <a16:creationId xmlns:a16="http://schemas.microsoft.com/office/drawing/2014/main" id="{3E06BF99-54E7-0A13-4C48-5AA201679B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20" y="643466"/>
            <a:ext cx="5958360" cy="5571067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2284E43-1B8B-B69B-12DE-60BDD9667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Automatic Coil Winder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881C0AD-7AAE-D11C-6E2F-D6DB3118D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1D83808-CCED-46C0-9767-E634DFE6BDF6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06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nhaltsplatzhalter 16" descr="Ein Bild, das Spiegel, Im Haus enthält.&#10;&#10;Automatisch generierte Beschreibung">
            <a:extLst>
              <a:ext uri="{FF2B5EF4-FFF2-40B4-BE49-F238E27FC236}">
                <a16:creationId xmlns:a16="http://schemas.microsoft.com/office/drawing/2014/main" id="{B755D7CC-BE5F-A482-693B-4E47934EE8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526" y="643466"/>
            <a:ext cx="5208947" cy="5571067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5823A8-F70C-D742-AE0F-13B4A717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Automatic Coil Winder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2DDA188-40CE-486D-B9C6-15F4A038A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1D83808-CCED-46C0-9767-E634DFE6BDF6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862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nhaltsplatzhalter 6" descr="Ein Bild, das Handschrift, Zeichnung, Entwurf, Reihe enthält.&#10;&#10;Automatisch generierte Beschreibung">
            <a:extLst>
              <a:ext uri="{FF2B5EF4-FFF2-40B4-BE49-F238E27FC236}">
                <a16:creationId xmlns:a16="http://schemas.microsoft.com/office/drawing/2014/main" id="{EEFE452B-6867-45E1-0C00-65AE875909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9" r="6140" b="-1"/>
          <a:stretch/>
        </p:blipFill>
        <p:spPr>
          <a:xfrm>
            <a:off x="171770" y="2086831"/>
            <a:ext cx="4004281" cy="2684338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D7D03B-36C2-FF31-52C5-90A1C669F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Automatic Coil Winder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477618D-654A-B496-EB88-C3F5BFB76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1D83808-CCED-46C0-9767-E634DFE6BDF6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D015CD90-35F4-5FAA-1A61-E0E5ADED7606}"/>
                  </a:ext>
                </a:extLst>
              </p14:cNvPr>
              <p14:cNvContentPartPr/>
              <p14:nvPr/>
            </p14:nvContentPartPr>
            <p14:xfrm>
              <a:off x="5925145" y="2070217"/>
              <a:ext cx="122040" cy="255240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D015CD90-35F4-5FAA-1A61-E0E5ADED76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62505" y="2007217"/>
                <a:ext cx="24768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AA2FDD09-50D0-A40C-9C9D-3AD18692BC0B}"/>
                  </a:ext>
                </a:extLst>
              </p14:cNvPr>
              <p14:cNvContentPartPr/>
              <p14:nvPr/>
            </p14:nvContentPartPr>
            <p14:xfrm>
              <a:off x="5859265" y="2631097"/>
              <a:ext cx="110520" cy="129240"/>
            </p14:xfrm>
          </p:contentPart>
        </mc:Choice>
        <mc:Fallback xmlns=""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id="{AA2FDD09-50D0-A40C-9C9D-3AD18692BC0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96625" y="2568097"/>
                <a:ext cx="23616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Freihand 14">
                <a:extLst>
                  <a:ext uri="{FF2B5EF4-FFF2-40B4-BE49-F238E27FC236}">
                    <a16:creationId xmlns:a16="http://schemas.microsoft.com/office/drawing/2014/main" id="{14CADC1D-3620-8623-505F-AD15E2DDE3DF}"/>
                  </a:ext>
                </a:extLst>
              </p14:cNvPr>
              <p14:cNvContentPartPr/>
              <p14:nvPr/>
            </p14:nvContentPartPr>
            <p14:xfrm>
              <a:off x="1116985" y="5354857"/>
              <a:ext cx="353880" cy="55800"/>
            </p14:xfrm>
          </p:contentPart>
        </mc:Choice>
        <mc:Fallback xmlns="">
          <p:pic>
            <p:nvPicPr>
              <p:cNvPr id="15" name="Freihand 14">
                <a:extLst>
                  <a:ext uri="{FF2B5EF4-FFF2-40B4-BE49-F238E27FC236}">
                    <a16:creationId xmlns:a16="http://schemas.microsoft.com/office/drawing/2014/main" id="{14CADC1D-3620-8623-505F-AD15E2DDE3D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53985" y="5292217"/>
                <a:ext cx="479520" cy="18144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Grafik 22">
            <a:extLst>
              <a:ext uri="{FF2B5EF4-FFF2-40B4-BE49-F238E27FC236}">
                <a16:creationId xmlns:a16="http://schemas.microsoft.com/office/drawing/2014/main" id="{7D414CC8-6CE1-FA0A-ED45-31FDD25006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8745" y="1091241"/>
            <a:ext cx="7813965" cy="46755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4" name="Freihand 23">
                <a:extLst>
                  <a:ext uri="{FF2B5EF4-FFF2-40B4-BE49-F238E27FC236}">
                    <a16:creationId xmlns:a16="http://schemas.microsoft.com/office/drawing/2014/main" id="{10C8D1E6-7C04-1428-F315-AACE27554212}"/>
                  </a:ext>
                </a:extLst>
              </p14:cNvPr>
              <p14:cNvContentPartPr/>
              <p14:nvPr/>
            </p14:nvContentPartPr>
            <p14:xfrm>
              <a:off x="2258185" y="4200697"/>
              <a:ext cx="312840" cy="295560"/>
            </p14:xfrm>
          </p:contentPart>
        </mc:Choice>
        <mc:Fallback xmlns="">
          <p:pic>
            <p:nvPicPr>
              <p:cNvPr id="24" name="Freihand 23">
                <a:extLst>
                  <a:ext uri="{FF2B5EF4-FFF2-40B4-BE49-F238E27FC236}">
                    <a16:creationId xmlns:a16="http://schemas.microsoft.com/office/drawing/2014/main" id="{10C8D1E6-7C04-1428-F315-AACE2755421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95185" y="4138057"/>
                <a:ext cx="438480" cy="4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" name="Freihand 24">
                <a:extLst>
                  <a:ext uri="{FF2B5EF4-FFF2-40B4-BE49-F238E27FC236}">
                    <a16:creationId xmlns:a16="http://schemas.microsoft.com/office/drawing/2014/main" id="{85C0A74F-16AD-C7F9-E157-4E93F9FB4570}"/>
                  </a:ext>
                </a:extLst>
              </p14:cNvPr>
              <p14:cNvContentPartPr/>
              <p14:nvPr/>
            </p14:nvContentPartPr>
            <p14:xfrm>
              <a:off x="862465" y="3897217"/>
              <a:ext cx="3597480" cy="900360"/>
            </p14:xfrm>
          </p:contentPart>
        </mc:Choice>
        <mc:Fallback xmlns="">
          <p:pic>
            <p:nvPicPr>
              <p:cNvPr id="25" name="Freihand 24">
                <a:extLst>
                  <a:ext uri="{FF2B5EF4-FFF2-40B4-BE49-F238E27FC236}">
                    <a16:creationId xmlns:a16="http://schemas.microsoft.com/office/drawing/2014/main" id="{85C0A74F-16AD-C7F9-E157-4E93F9FB457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9825" y="3834577"/>
                <a:ext cx="3723120" cy="10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E01F5B5A-C06C-F845-E702-562363E79872}"/>
              </a:ext>
            </a:extLst>
          </p:cNvPr>
          <p:cNvGrpSpPr/>
          <p:nvPr/>
        </p:nvGrpSpPr>
        <p:grpSpPr>
          <a:xfrm>
            <a:off x="2094678" y="4525649"/>
            <a:ext cx="1474920" cy="245520"/>
            <a:chOff x="3976465" y="4295737"/>
            <a:chExt cx="1474920" cy="24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3C12E846-C4AD-AE3D-EB37-F343E75EB3F6}"/>
                    </a:ext>
                  </a:extLst>
                </p14:cNvPr>
                <p14:cNvContentPartPr/>
                <p14:nvPr/>
              </p14:nvContentPartPr>
              <p14:xfrm>
                <a:off x="3976465" y="4295737"/>
                <a:ext cx="1332000" cy="24300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3C12E846-C4AD-AE3D-EB37-F343E75EB3F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67825" y="4286737"/>
                  <a:ext cx="13496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Freihand 18">
                  <a:extLst>
                    <a:ext uri="{FF2B5EF4-FFF2-40B4-BE49-F238E27FC236}">
                      <a16:creationId xmlns:a16="http://schemas.microsoft.com/office/drawing/2014/main" id="{5AC151F0-7294-1417-0D7C-CC0D726C4F0F}"/>
                    </a:ext>
                  </a:extLst>
                </p14:cNvPr>
                <p14:cNvContentPartPr/>
                <p14:nvPr/>
              </p14:nvContentPartPr>
              <p14:xfrm>
                <a:off x="5210185" y="4379617"/>
                <a:ext cx="241200" cy="161640"/>
              </p14:xfrm>
            </p:contentPart>
          </mc:Choice>
          <mc:Fallback xmlns="">
            <p:pic>
              <p:nvPicPr>
                <p:cNvPr id="19" name="Freihand 18">
                  <a:extLst>
                    <a:ext uri="{FF2B5EF4-FFF2-40B4-BE49-F238E27FC236}">
                      <a16:creationId xmlns:a16="http://schemas.microsoft.com/office/drawing/2014/main" id="{5AC151F0-7294-1417-0D7C-CC0D726C4F0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01545" y="4370977"/>
                  <a:ext cx="258840" cy="17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6" name="Freihand 25">
                <a:extLst>
                  <a:ext uri="{FF2B5EF4-FFF2-40B4-BE49-F238E27FC236}">
                    <a16:creationId xmlns:a16="http://schemas.microsoft.com/office/drawing/2014/main" id="{A6DF5E19-B45A-2988-CE69-23F5B6CD7C38}"/>
                  </a:ext>
                </a:extLst>
              </p14:cNvPr>
              <p14:cNvContentPartPr/>
              <p14:nvPr/>
            </p14:nvContentPartPr>
            <p14:xfrm>
              <a:off x="4112185" y="2354977"/>
              <a:ext cx="106560" cy="648000"/>
            </p14:xfrm>
          </p:contentPart>
        </mc:Choice>
        <mc:Fallback xmlns="">
          <p:pic>
            <p:nvPicPr>
              <p:cNvPr id="26" name="Freihand 25">
                <a:extLst>
                  <a:ext uri="{FF2B5EF4-FFF2-40B4-BE49-F238E27FC236}">
                    <a16:creationId xmlns:a16="http://schemas.microsoft.com/office/drawing/2014/main" id="{A6DF5E19-B45A-2988-CE69-23F5B6CD7C3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49185" y="2291977"/>
                <a:ext cx="232200" cy="77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Freihand 26">
                <a:extLst>
                  <a:ext uri="{FF2B5EF4-FFF2-40B4-BE49-F238E27FC236}">
                    <a16:creationId xmlns:a16="http://schemas.microsoft.com/office/drawing/2014/main" id="{89B937CB-628A-E2C4-52F8-ACA0D0F22FD0}"/>
                  </a:ext>
                </a:extLst>
              </p14:cNvPr>
              <p14:cNvContentPartPr/>
              <p14:nvPr/>
            </p14:nvContentPartPr>
            <p14:xfrm>
              <a:off x="194665" y="2699857"/>
              <a:ext cx="136800" cy="308880"/>
            </p14:xfrm>
          </p:contentPart>
        </mc:Choice>
        <mc:Fallback xmlns="">
          <p:pic>
            <p:nvPicPr>
              <p:cNvPr id="27" name="Freihand 26">
                <a:extLst>
                  <a:ext uri="{FF2B5EF4-FFF2-40B4-BE49-F238E27FC236}">
                    <a16:creationId xmlns:a16="http://schemas.microsoft.com/office/drawing/2014/main" id="{89B937CB-628A-E2C4-52F8-ACA0D0F22FD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31665" y="2636857"/>
                <a:ext cx="262440" cy="43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0699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1DE9A40F-FFEC-A511-BCF4-2E467A03C4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3785" y="1111074"/>
            <a:ext cx="5944430" cy="1181265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9EB9813-AF6A-40E6-AEC7-FAAD01DC7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Automatic Coil Winder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B8AACC-6234-A821-98B8-B800BF967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808-CCED-46C0-9767-E634DFE6BDF6}" type="slidenum">
              <a:rPr lang="de-DE" smtClean="0"/>
              <a:t>4</a:t>
            </a:fld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2701205-BD01-B84A-7D63-73E38F6CD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707" y="2996651"/>
            <a:ext cx="5096586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28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Maßstabsmodell enthält.">
            <a:extLst>
              <a:ext uri="{FF2B5EF4-FFF2-40B4-BE49-F238E27FC236}">
                <a16:creationId xmlns:a16="http://schemas.microsoft.com/office/drawing/2014/main" id="{9E6EB63B-CE77-AF97-D368-810AE38AB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907203"/>
            <a:ext cx="10905066" cy="5043592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FC76C0B-FF89-3643-2FF3-26BB74633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Automatic Coil Winder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B38B84-0D9E-DC3F-18ED-B8F32BC1B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1D83808-CCED-46C0-9767-E634DFE6BDF6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58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F8024B50-7134-B78D-5912-B377F3ABCB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007" y="643466"/>
            <a:ext cx="6477985" cy="5571067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35E9E3-13AE-C1F0-F5A8-FBE7BD44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Automatic Coil Winder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8AC5072-1D90-B4B1-EFE7-A8F00FFC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1D83808-CCED-46C0-9767-E634DFE6BDF6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478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Reihe enthält.&#10;&#10;Automatisch generierte Beschreibung">
            <a:extLst>
              <a:ext uri="{FF2B5EF4-FFF2-40B4-BE49-F238E27FC236}">
                <a16:creationId xmlns:a16="http://schemas.microsoft.com/office/drawing/2014/main" id="{F74D799F-5947-FE84-1678-4ADAEFEE8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0" y="643466"/>
            <a:ext cx="9904120" cy="5571067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28D994-473F-9630-F3E4-280D73B37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Automatic Coil Winder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166B7C3-FCC2-1096-CBD0-CD5DA4293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1D83808-CCED-46C0-9767-E634DFE6BDF6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283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Entwurf, Zeichnung, Lineart, Diagramm enthält.&#10;&#10;Automatisch generierte Beschreibung">
            <a:extLst>
              <a:ext uri="{FF2B5EF4-FFF2-40B4-BE49-F238E27FC236}">
                <a16:creationId xmlns:a16="http://schemas.microsoft.com/office/drawing/2014/main" id="{914AAF66-90C5-2EDE-E795-48880DA2E7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84410"/>
            <a:ext cx="10905066" cy="4689179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E4BB44-BA58-816F-CB19-428787894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Automatic Coil Winder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073D014-2657-956C-3C00-D86359FB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1D83808-CCED-46C0-9767-E634DFE6BDF6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468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E26F4FB0-BE29-21DC-3C6D-94DEC7CBA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295" y="643467"/>
            <a:ext cx="3579410" cy="557106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08D89F-5A68-6F60-8C27-AF7D2FE1A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Automatic Coil Winder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39961C4-FABC-7CB4-0F4F-31BF6329C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1D83808-CCED-46C0-9767-E634DFE6BDF6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685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421</Words>
  <Application>Microsoft Office PowerPoint</Application>
  <PresentationFormat>Breitbild</PresentationFormat>
  <Paragraphs>91</Paragraphs>
  <Slides>23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Consolas</vt:lpstr>
      <vt:lpstr>Office</vt:lpstr>
      <vt:lpstr>Automatic Coil Winder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Endstopperkennung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Coil Winder</dc:title>
  <dc:creator>Steiner, Martin Ferdinand</dc:creator>
  <cp:lastModifiedBy>Steiner, Martin Ferdinand</cp:lastModifiedBy>
  <cp:revision>16</cp:revision>
  <dcterms:created xsi:type="dcterms:W3CDTF">2023-07-30T22:46:23Z</dcterms:created>
  <dcterms:modified xsi:type="dcterms:W3CDTF">2023-07-31T06:47:46Z</dcterms:modified>
</cp:coreProperties>
</file>